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F010-4DDD-4A1C-8F71-697670C30F0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B95B0-422C-4C61-ABB8-DB4C91949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901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F010-4DDD-4A1C-8F71-697670C30F0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B95B0-422C-4C61-ABB8-DB4C91949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95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F010-4DDD-4A1C-8F71-697670C30F0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B95B0-422C-4C61-ABB8-DB4C91949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518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F010-4DDD-4A1C-8F71-697670C30F0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B95B0-422C-4C61-ABB8-DB4C91949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74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F010-4DDD-4A1C-8F71-697670C30F0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B95B0-422C-4C61-ABB8-DB4C91949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21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F010-4DDD-4A1C-8F71-697670C30F0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B95B0-422C-4C61-ABB8-DB4C91949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21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F010-4DDD-4A1C-8F71-697670C30F0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B95B0-422C-4C61-ABB8-DB4C91949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91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F010-4DDD-4A1C-8F71-697670C30F0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B95B0-422C-4C61-ABB8-DB4C91949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817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F010-4DDD-4A1C-8F71-697670C30F0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B95B0-422C-4C61-ABB8-DB4C91949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746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F010-4DDD-4A1C-8F71-697670C30F0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B95B0-422C-4C61-ABB8-DB4C91949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34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F010-4DDD-4A1C-8F71-697670C30F0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B95B0-422C-4C61-ABB8-DB4C91949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35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6F010-4DDD-4A1C-8F71-697670C30F0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B95B0-422C-4C61-ABB8-DB4C91949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525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Snap ITC" panose="04040A07060A02020202" pitchFamily="82" charset="0"/>
              </a:rPr>
              <a:t>Monitoring Your Heart Rate</a:t>
            </a:r>
            <a:endParaRPr lang="en-US" dirty="0">
              <a:solidFill>
                <a:srgbClr val="FF0000"/>
              </a:solidFill>
              <a:latin typeface="Snap ITC" panose="04040A07060A020202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52838"/>
            <a:ext cx="9144000" cy="1655762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00" y="3881438"/>
            <a:ext cx="2089150" cy="185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070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0063"/>
            <a:ext cx="10515600" cy="211138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58826"/>
            <a:ext cx="10515600" cy="5146674"/>
          </a:xfrm>
        </p:spPr>
        <p:txBody>
          <a:bodyPr/>
          <a:lstStyle/>
          <a:p>
            <a:r>
              <a:rPr lang="en-US" b="1" dirty="0" smtClean="0"/>
              <a:t>Resting heart rate </a:t>
            </a:r>
            <a:r>
              <a:rPr lang="en-US" i="1" dirty="0" smtClean="0"/>
              <a:t>is the number of times your heart beats per minute when you are relaxing.  </a:t>
            </a:r>
          </a:p>
          <a:p>
            <a:pPr marL="0" indent="0">
              <a:buNone/>
            </a:pPr>
            <a:r>
              <a:rPr lang="en-US" dirty="0" smtClean="0"/>
              <a:t>In general, a lower heart rate means a healthier heart. When you work out, however, you want to get your heart pumping faster. Your goal should be to reach your target heart rate. 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Target heart rate </a:t>
            </a:r>
            <a:r>
              <a:rPr lang="en-US" i="1" dirty="0" smtClean="0"/>
              <a:t>is the number of heartbeats per minute you should aim for to help your circulatory system the most during exercise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40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20675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09625"/>
            <a:ext cx="10515600" cy="4351338"/>
          </a:xfrm>
        </p:spPr>
        <p:txBody>
          <a:bodyPr/>
          <a:lstStyle/>
          <a:p>
            <a:r>
              <a:rPr lang="en-US" dirty="0" smtClean="0"/>
              <a:t>Maximum heart rate is  220 – your age.</a:t>
            </a:r>
          </a:p>
          <a:p>
            <a:endParaRPr lang="en-US" dirty="0"/>
          </a:p>
          <a:p>
            <a:r>
              <a:rPr lang="en-US" dirty="0" smtClean="0"/>
              <a:t>Target heart rate is (220 - your age) x 0.5 = bottom of target heart range</a:t>
            </a:r>
          </a:p>
          <a:p>
            <a:r>
              <a:rPr lang="en-US" dirty="0" smtClean="0"/>
              <a:t>(220 – your age) x 0.85 = top of target heart range.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317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127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Snap ITC</vt:lpstr>
      <vt:lpstr>Office Theme</vt:lpstr>
      <vt:lpstr>Monitoring Your Heart Rate</vt:lpstr>
      <vt:lpstr>PowerPoint Presentation</vt:lpstr>
      <vt:lpstr>PowerPoint Presentation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Monitoring Your Heart Rate</dc:title>
  <dc:creator>Allen M. Brewer</dc:creator>
  <cp:lastModifiedBy>Allen M. Brewer</cp:lastModifiedBy>
  <cp:revision>3</cp:revision>
  <dcterms:created xsi:type="dcterms:W3CDTF">2014-09-26T16:45:23Z</dcterms:created>
  <dcterms:modified xsi:type="dcterms:W3CDTF">2014-09-26T17:03:50Z</dcterms:modified>
</cp:coreProperties>
</file>